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752" userDrawn="1">
          <p15:clr>
            <a:srgbClr val="A4A3A4"/>
          </p15:clr>
        </p15:guide>
        <p15:guide id="4" orient="horz" pos="3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82"/>
      </p:cViewPr>
      <p:guideLst>
        <p:guide orient="horz" pos="144"/>
        <p:guide pos="3840"/>
        <p:guide orient="horz" pos="1752"/>
        <p:guide orient="horz" pos="3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2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1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0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7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9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5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0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5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8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372C-F41E-49B8-B5C5-8D3FFBE241A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25444-3299-4096-9AE4-49BC643C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9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76278"/>
              </p:ext>
            </p:extLst>
          </p:nvPr>
        </p:nvGraphicFramePr>
        <p:xfrm>
          <a:off x="231818" y="218940"/>
          <a:ext cx="11732654" cy="637504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866327">
                  <a:extLst>
                    <a:ext uri="{9D8B030D-6E8A-4147-A177-3AD203B41FA5}">
                      <a16:colId xmlns:a16="http://schemas.microsoft.com/office/drawing/2014/main" val="2824034195"/>
                    </a:ext>
                  </a:extLst>
                </a:gridCol>
                <a:gridCol w="5866327">
                  <a:extLst>
                    <a:ext uri="{9D8B030D-6E8A-4147-A177-3AD203B41FA5}">
                      <a16:colId xmlns:a16="http://schemas.microsoft.com/office/drawing/2014/main" val="2992881346"/>
                    </a:ext>
                  </a:extLst>
                </a:gridCol>
              </a:tblGrid>
              <a:tr h="3187521"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Sun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Brightness form Earth: 26.7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Actual Brightness: -4.2</a:t>
                      </a:r>
                    </a:p>
                    <a:p>
                      <a:pPr algn="ctr"/>
                      <a:r>
                        <a:rPr lang="en-US" sz="2000" b="0" dirty="0" smtClean="0"/>
                        <a:t>Number of Stars in System: 1</a:t>
                      </a:r>
                    </a:p>
                    <a:p>
                      <a:pPr algn="ctr"/>
                      <a:r>
                        <a:rPr lang="en-US" sz="2000" b="0" baseline="0" dirty="0" smtClean="0"/>
                        <a:t>Systems Distance from Earth: 0.000016 light years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Castor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Brightness from Earth: -1.9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Actual Brightness: -1.0</a:t>
                      </a:r>
                    </a:p>
                    <a:p>
                      <a:pPr algn="ctr"/>
                      <a:r>
                        <a:rPr lang="en-US" sz="2000" b="0" dirty="0" smtClean="0"/>
                        <a:t>Number of Stars in System: 6</a:t>
                      </a:r>
                    </a:p>
                    <a:p>
                      <a:pPr algn="ctr"/>
                      <a:r>
                        <a:rPr lang="en-US" sz="2000" b="0" baseline="0" dirty="0" smtClean="0"/>
                        <a:t>Systems Distance from Earth: 51 light years</a:t>
                      </a:r>
                    </a:p>
                    <a:p>
                      <a:pPr algn="ctr"/>
                      <a:endParaRPr lang="en-US" sz="2000" b="0" dirty="0" smtClean="0"/>
                    </a:p>
                    <a:p>
                      <a:endParaRPr lang="en-US" sz="2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936710"/>
                  </a:ext>
                </a:extLst>
              </a:tr>
              <a:tr h="3187521"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Pollux</a:t>
                      </a:r>
                    </a:p>
                    <a:p>
                      <a:pPr algn="ctr"/>
                      <a:endParaRPr lang="en-US" sz="20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Brightness from Earth: -1.1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Actual Brightness: -1.1</a:t>
                      </a:r>
                    </a:p>
                    <a:p>
                      <a:pPr algn="ctr"/>
                      <a:r>
                        <a:rPr lang="en-US" sz="2000" b="0" dirty="0" smtClean="0"/>
                        <a:t>Number of Stars in System: 1</a:t>
                      </a:r>
                    </a:p>
                    <a:p>
                      <a:pPr algn="ctr"/>
                      <a:r>
                        <a:rPr lang="en-US" sz="2000" b="0" baseline="0" dirty="0" smtClean="0"/>
                        <a:t>Systems Distance from Earth: 34 light years</a:t>
                      </a:r>
                    </a:p>
                    <a:p>
                      <a:pPr algn="ctr"/>
                      <a:endParaRPr lang="en-US" sz="2800" b="1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Procyon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Brightness from Earth: -0.3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Actual Brightness: -2.6</a:t>
                      </a:r>
                    </a:p>
                    <a:p>
                      <a:pPr algn="ctr"/>
                      <a:r>
                        <a:rPr lang="en-US" sz="2000" b="0" dirty="0" smtClean="0"/>
                        <a:t>Number of Stars in System: 1</a:t>
                      </a:r>
                    </a:p>
                    <a:p>
                      <a:pPr algn="ctr"/>
                      <a:r>
                        <a:rPr lang="en-US" sz="2000" b="0" baseline="0" dirty="0" smtClean="0"/>
                        <a:t>Systems Distance from Earth: 11 light years</a:t>
                      </a:r>
                    </a:p>
                    <a:p>
                      <a:pPr algn="ctr"/>
                      <a:endParaRPr lang="en-US" sz="2800" b="1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29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2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54437942"/>
              </p:ext>
            </p:extLst>
          </p:nvPr>
        </p:nvGraphicFramePr>
        <p:xfrm>
          <a:off x="243265" y="228601"/>
          <a:ext cx="11732654" cy="636269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866327">
                  <a:extLst>
                    <a:ext uri="{9D8B030D-6E8A-4147-A177-3AD203B41FA5}">
                      <a16:colId xmlns:a16="http://schemas.microsoft.com/office/drawing/2014/main" val="2824034195"/>
                    </a:ext>
                  </a:extLst>
                </a:gridCol>
                <a:gridCol w="5866327">
                  <a:extLst>
                    <a:ext uri="{9D8B030D-6E8A-4147-A177-3AD203B41FA5}">
                      <a16:colId xmlns:a16="http://schemas.microsoft.com/office/drawing/2014/main" val="2992881346"/>
                    </a:ext>
                  </a:extLst>
                </a:gridCol>
              </a:tblGrid>
              <a:tr h="3164291"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Betelgeuse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Brightness from Earth: -0.5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Actual Brightness: 5.9</a:t>
                      </a:r>
                    </a:p>
                    <a:p>
                      <a:pPr algn="ctr"/>
                      <a:r>
                        <a:rPr lang="en-US" sz="2000" b="0" dirty="0" smtClean="0"/>
                        <a:t>Number of Stars in System: 1</a:t>
                      </a:r>
                    </a:p>
                    <a:p>
                      <a:pPr algn="ctr"/>
                      <a:r>
                        <a:rPr lang="en-US" sz="2000" b="0" baseline="0" dirty="0" smtClean="0"/>
                        <a:t>Systems Distance from Earth: 724 light years</a:t>
                      </a:r>
                    </a:p>
                    <a:p>
                      <a:pPr algn="ctr"/>
                      <a:endParaRPr lang="en-US" sz="2000" b="0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Sirius</a:t>
                      </a:r>
                    </a:p>
                    <a:p>
                      <a:pPr algn="ctr"/>
                      <a:endParaRPr lang="en-US" sz="2000" b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Brightness from Earth: 1.5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Actual Brightness: -1.4</a:t>
                      </a:r>
                    </a:p>
                    <a:p>
                      <a:pPr algn="ctr"/>
                      <a:r>
                        <a:rPr lang="en-US" sz="2000" b="0" dirty="0" smtClean="0"/>
                        <a:t>Number of Stars in System: 2</a:t>
                      </a:r>
                    </a:p>
                    <a:p>
                      <a:pPr algn="ctr"/>
                      <a:r>
                        <a:rPr lang="en-US" sz="2000" b="0" baseline="0" dirty="0" smtClean="0"/>
                        <a:t>Systems Distance from Earth: 9 light years</a:t>
                      </a:r>
                    </a:p>
                    <a:p>
                      <a:pPr algn="ctr"/>
                      <a:endParaRPr lang="en-US" sz="2000" b="0" dirty="0" smtClean="0"/>
                    </a:p>
                    <a:p>
                      <a:endParaRPr lang="en-US" sz="2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936710"/>
                  </a:ext>
                </a:extLst>
              </a:tr>
              <a:tr h="3198408"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Rigel</a:t>
                      </a:r>
                    </a:p>
                    <a:p>
                      <a:pPr algn="ctr"/>
                      <a:endParaRPr lang="en-US" sz="2000" b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Brightness from</a:t>
                      </a:r>
                      <a:r>
                        <a:rPr lang="en-US" sz="2000" b="0" baseline="0" dirty="0" smtClean="0"/>
                        <a:t> Earth</a:t>
                      </a:r>
                      <a:r>
                        <a:rPr lang="en-US" sz="2000" b="0" dirty="0" smtClean="0"/>
                        <a:t>: -0.1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Actual Brightness: 7.8</a:t>
                      </a:r>
                    </a:p>
                    <a:p>
                      <a:pPr algn="ctr"/>
                      <a:r>
                        <a:rPr lang="en-US" sz="2000" b="0" dirty="0" smtClean="0"/>
                        <a:t>Number of Stars in System: 3-5</a:t>
                      </a:r>
                    </a:p>
                    <a:p>
                      <a:pPr algn="ctr"/>
                      <a:r>
                        <a:rPr lang="en-US" sz="2000" b="0" baseline="0" dirty="0" smtClean="0"/>
                        <a:t>Systems Distance from Earth: 860 light years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29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4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185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</cp:revision>
  <cp:lastPrinted>2018-04-26T16:18:54Z</cp:lastPrinted>
  <dcterms:created xsi:type="dcterms:W3CDTF">2018-04-19T19:29:32Z</dcterms:created>
  <dcterms:modified xsi:type="dcterms:W3CDTF">2018-07-31T20:43:13Z</dcterms:modified>
</cp:coreProperties>
</file>